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5" r:id="rId6"/>
    <p:sldId id="263" r:id="rId7"/>
    <p:sldId id="264" r:id="rId8"/>
    <p:sldId id="261" r:id="rId9"/>
    <p:sldId id="25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797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02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66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6836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878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3096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8029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4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469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52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6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02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246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187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88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76CD95-D263-4A5C-87AF-640EE5881FD7}" type="datetimeFigureOut">
              <a:rPr lang="hu-HU" smtClean="0"/>
              <a:t>2025. 04. 06.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831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1C1F99-A9F5-4E82-AD45-BAE2FB594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75" y="1964267"/>
            <a:ext cx="9531350" cy="2421464"/>
          </a:xfrm>
        </p:spPr>
        <p:txBody>
          <a:bodyPr>
            <a:normAutofit/>
          </a:bodyPr>
          <a:lstStyle/>
          <a:p>
            <a:r>
              <a:rPr lang="hu-HU" sz="6400" dirty="0" err="1">
                <a:latin typeface="Palatino Linotype" panose="02040502050505030304" pitchFamily="18" charset="0"/>
              </a:rPr>
              <a:t>Pulse</a:t>
            </a:r>
            <a:r>
              <a:rPr lang="hu-HU" sz="6400" dirty="0">
                <a:latin typeface="Palatino Linotype" panose="02040502050505030304" pitchFamily="18" charset="0"/>
              </a:rPr>
              <a:t> Music </a:t>
            </a:r>
            <a:r>
              <a:rPr lang="hu-HU" sz="6400" dirty="0" err="1">
                <a:latin typeface="Palatino Linotype" panose="02040502050505030304" pitchFamily="18" charset="0"/>
              </a:rPr>
              <a:t>Player</a:t>
            </a:r>
            <a:endParaRPr lang="hu-HU" sz="6400" dirty="0">
              <a:latin typeface="Palatino Linotype" panose="02040502050505030304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4936B1B-27C9-4CA7-A9B0-3C6FF13AC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Készítette: haszon Kevin (Jd0LWP)</a:t>
            </a:r>
          </a:p>
        </p:txBody>
      </p:sp>
    </p:spTree>
    <p:extLst>
      <p:ext uri="{BB962C8B-B14F-4D97-AF65-F5344CB8AC3E}">
        <p14:creationId xmlns:p14="http://schemas.microsoft.com/office/powerpoint/2010/main" val="30153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B7143-1FF8-488A-9463-59DE084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257987-7D9F-456A-87A7-4AC6890D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377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7C6AA-6445-4B7A-A7C2-DE26855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Célkítűzés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7FDE4-F2A0-41E4-90A5-3F059A44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Bejelentkezés és Regisztráció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Zenelejátszási</a:t>
            </a:r>
            <a:r>
              <a:rPr lang="hu-HU" dirty="0">
                <a:latin typeface="Palatino Linotype" panose="02040502050505030304" pitchFamily="18" charset="0"/>
              </a:rPr>
              <a:t>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Play, Stop, </a:t>
            </a:r>
            <a:r>
              <a:rPr lang="hu-HU" dirty="0" err="1">
                <a:latin typeface="Palatino Linotype" panose="02040502050505030304" pitchFamily="18" charset="0"/>
              </a:rPr>
              <a:t>Skip</a:t>
            </a:r>
            <a:r>
              <a:rPr lang="hu-HU" dirty="0">
                <a:latin typeface="Palatino Linotype" panose="02040502050505030304" pitchFamily="18" charset="0"/>
              </a:rPr>
              <a:t>, </a:t>
            </a:r>
            <a:r>
              <a:rPr lang="hu-HU" dirty="0" err="1">
                <a:latin typeface="Palatino Linotype" panose="02040502050505030304" pitchFamily="18" charset="0"/>
              </a:rPr>
              <a:t>Previous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Loop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vezérlés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Design: egyszerű, letisztult, többnyelvű</a:t>
            </a:r>
          </a:p>
          <a:p>
            <a:r>
              <a:rPr lang="hu-HU" dirty="0">
                <a:latin typeface="Palatino Linotype" panose="02040502050505030304" pitchFamily="18" charset="0"/>
              </a:rPr>
              <a:t>Nyelv: Java</a:t>
            </a:r>
          </a:p>
        </p:txBody>
      </p:sp>
    </p:spTree>
    <p:extLst>
      <p:ext uri="{BB962C8B-B14F-4D97-AF65-F5344CB8AC3E}">
        <p14:creationId xmlns:p14="http://schemas.microsoft.com/office/powerpoint/2010/main" val="177877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4143E0-A282-4406-AF1F-AD0501A4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sz="1800" dirty="0">
                <a:latin typeface="Palatino Linotype" panose="02040502050505030304" pitchFamily="18" charset="0"/>
              </a:rPr>
              <a:t>SQL </a:t>
            </a:r>
            <a:r>
              <a:rPr lang="hu-HU" sz="1800" dirty="0" err="1">
                <a:latin typeface="Palatino Linotype" panose="02040502050505030304" pitchFamily="18" charset="0"/>
              </a:rPr>
              <a:t>Lite</a:t>
            </a:r>
            <a:r>
              <a:rPr lang="hu-HU" sz="1800" dirty="0">
                <a:latin typeface="Palatino Linotype" panose="02040502050505030304" pitchFamily="18" charset="0"/>
              </a:rPr>
              <a:t> lokális adatbázis használata az adatok mentésére és kezelésére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Regisztráció új felhasználói fiók létrehozásához (alapvető ellenőrzések)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Bejelentkezés (alapvető ellenőrzések)</a:t>
            </a:r>
          </a:p>
          <a:p>
            <a:pPr lvl="1"/>
            <a:r>
              <a:rPr lang="hu-HU" sz="1800" dirty="0" err="1">
                <a:latin typeface="Palatino Linotype" panose="02040502050505030304" pitchFamily="18" charset="0"/>
              </a:rPr>
              <a:t>SharedPreferences</a:t>
            </a:r>
            <a:r>
              <a:rPr lang="hu-HU" sz="1800" dirty="0">
                <a:latin typeface="Palatino Linotype" panose="02040502050505030304" pitchFamily="18" charset="0"/>
              </a:rPr>
              <a:t> használata a bejelentkezett felhasználó mentésére (automatikus belépés)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66355F-7B94-4F0C-B972-3764FDD6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Bejelentkezés és Regisztráció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B2277E-395A-4E63-9C45-E4E79B78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34" y="0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98AD92E-642B-4EA0-AA4D-04D82095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75" y="0"/>
            <a:ext cx="3086100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392B968-B8F2-46C2-BCB2-3BA325B4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8" y="0"/>
            <a:ext cx="3086100" cy="6858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6D707B4-AC95-4BE9-BEC3-F491BF592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981" y="0"/>
            <a:ext cx="3086100" cy="6858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5195827-75E7-4254-A04C-6AE40BD05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87" y="0"/>
            <a:ext cx="30861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4A9A476-A144-438A-B079-1AADEEA9B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3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B527-B2FD-4FD6-9D18-DAC7F989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Menüpontok és megjelenés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A1F7CC-9EAE-4A9E-BEAF-B1A6F881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Permission</a:t>
            </a:r>
            <a:r>
              <a:rPr lang="hu-HU" dirty="0">
                <a:latin typeface="Palatino Linotype" panose="02040502050505030304" pitchFamily="18" charset="0"/>
              </a:rPr>
              <a:t> lekérések és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2 menüpont (</a:t>
            </a:r>
            <a:r>
              <a:rPr lang="hu-HU" dirty="0" err="1">
                <a:latin typeface="Palatino Linotype" panose="02040502050505030304" pitchFamily="18" charset="0"/>
              </a:rPr>
              <a:t>Menu</a:t>
            </a:r>
            <a:r>
              <a:rPr lang="hu-HU" dirty="0">
                <a:latin typeface="Palatino Linotype" panose="02040502050505030304" pitchFamily="18" charset="0"/>
              </a:rPr>
              <a:t>): 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Könyvtár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zenék megtekintéséhez és kiválasztásához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Lejátszó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jelenleg hallgatott zene megtekintése és lejátszási funkciók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0E392D1-B0AD-46E8-ABE1-86F48B23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49" y="0"/>
            <a:ext cx="7285351" cy="230143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1C8F77-2250-47D9-994F-848D7B8E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96" y="0"/>
            <a:ext cx="8817104" cy="567739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DB2B58F-6082-45EE-BE35-D3502212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5" y="0"/>
            <a:ext cx="11370025" cy="61727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7775301-7FD5-4E42-8E5B-2E77EEDAB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0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073209-DF59-4A7F-83D0-40C961DB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LibRary</a:t>
            </a:r>
            <a:r>
              <a:rPr lang="hu-HU" sz="4000" dirty="0">
                <a:latin typeface="Palatino Linotype" panose="02040502050505030304" pitchFamily="18" charset="0"/>
              </a:rPr>
              <a:t>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F92E69-5ECC-428E-877A-0E4A8BC4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A telefonon található zenék betöltése és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Kiválasztott zene lejátszásának elindítása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Átnavigálás a Playing </a:t>
            </a:r>
            <a:r>
              <a:rPr lang="hu-HU" dirty="0" err="1">
                <a:latin typeface="Palatino Linotype" panose="02040502050505030304" pitchFamily="18" charset="0"/>
              </a:rPr>
              <a:t>Fragment</a:t>
            </a:r>
            <a:r>
              <a:rPr lang="hu-HU" dirty="0">
                <a:latin typeface="Palatino Linotype" panose="02040502050505030304" pitchFamily="18" charset="0"/>
              </a:rPr>
              <a:t>-re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1B47C5-9F7D-4EDE-B7F2-87957A12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4CBBD-BCC3-4000-BF69-17D388C9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Playing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9723BF-3975-43F1-B7AD-984208E3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Felhasználói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Kijelentkezés gomb</a:t>
            </a:r>
          </a:p>
          <a:p>
            <a:r>
              <a:rPr lang="hu-HU" dirty="0">
                <a:latin typeface="Palatino Linotype" panose="02040502050505030304" pitchFamily="18" charset="0"/>
              </a:rPr>
              <a:t>Zene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 (</a:t>
            </a:r>
            <a:r>
              <a:rPr lang="hu-HU" dirty="0" err="1">
                <a:latin typeface="Palatino Linotype" panose="02040502050505030304" pitchFamily="18" charset="0"/>
              </a:rPr>
              <a:t>Seekbar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Repeat</a:t>
            </a:r>
            <a:endParaRPr lang="hu-HU" dirty="0">
              <a:latin typeface="Palatino Linotype" panose="0204050205050503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DE4A48-7A63-4812-AC66-762FD4D5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C3EA8-968E-4EEE-88AC-723BC5EF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FBB5BD-EE5D-4C7B-A3EC-0A6099D3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Media </a:t>
            </a:r>
            <a:r>
              <a:rPr lang="hu-HU" sz="4000" dirty="0" err="1">
                <a:latin typeface="Palatino Linotype" panose="02040502050505030304" pitchFamily="18" charset="0"/>
              </a:rPr>
              <a:t>Notification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64746F-AD03-4F64-80DD-012BA105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Zene információk megjelenítése </a:t>
            </a:r>
          </a:p>
          <a:p>
            <a:r>
              <a:rPr lang="hu-HU" dirty="0">
                <a:latin typeface="Palatino Linotype" panose="02040502050505030304" pitchFamily="18" charset="0"/>
              </a:rPr>
              <a:t>Telefonfüggő a megjelenés (</a:t>
            </a:r>
            <a:r>
              <a:rPr lang="hu-HU" dirty="0" err="1">
                <a:latin typeface="Palatino Linotype" panose="02040502050505030304" pitchFamily="18" charset="0"/>
              </a:rPr>
              <a:t>NotificationCompat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EC5C9AA-66B3-450C-BB85-CFD93492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93E6E8-84AA-48F5-866A-B7AA06BB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3511EE-3583-436D-BBCE-098A08C3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MediaPlaybackservice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A49574-A391-4ADF-9F4C-BF3CAD03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A zenék lejátszásáért, kezelésért felel a háttérben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MediaPlayer</a:t>
            </a:r>
            <a:r>
              <a:rPr lang="hu-HU" dirty="0">
                <a:latin typeface="Palatino Linotype" panose="02040502050505030304" pitchFamily="18" charset="0"/>
              </a:rPr>
              <a:t>-t használ a zenék lejátszásához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MediaSessionCompat-on</a:t>
            </a:r>
            <a:r>
              <a:rPr lang="hu-HU" dirty="0">
                <a:latin typeface="Palatino Linotype" panose="02040502050505030304" pitchFamily="18" charset="0"/>
              </a:rPr>
              <a:t> keresztül kommunikál a lejátszó </a:t>
            </a:r>
            <a:r>
              <a:rPr lang="hu-HU" dirty="0" err="1">
                <a:latin typeface="Palatino Linotype" panose="02040502050505030304" pitchFamily="18" charset="0"/>
              </a:rPr>
              <a:t>intefacekkel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>
                <a:latin typeface="Palatino Linotype" panose="02040502050505030304" pitchFamily="18" charset="0"/>
              </a:rPr>
              <a:t>A </a:t>
            </a:r>
            <a:r>
              <a:rPr lang="hu-HU" dirty="0" err="1">
                <a:latin typeface="Palatino Linotype" panose="02040502050505030304" pitchFamily="18" charset="0"/>
              </a:rPr>
              <a:t>PlayingFragment</a:t>
            </a:r>
            <a:r>
              <a:rPr lang="hu-HU" dirty="0">
                <a:latin typeface="Palatino Linotype" panose="02040502050505030304" pitchFamily="18" charset="0"/>
              </a:rPr>
              <a:t> és a </a:t>
            </a:r>
            <a:r>
              <a:rPr lang="hu-HU" dirty="0" err="1">
                <a:latin typeface="Palatino Linotype" panose="02040502050505030304" pitchFamily="18" charset="0"/>
              </a:rPr>
              <a:t>MediaNotificationManager</a:t>
            </a:r>
            <a:r>
              <a:rPr lang="hu-HU" dirty="0">
                <a:latin typeface="Palatino Linotype" panose="02040502050505030304" pitchFamily="18" charset="0"/>
              </a:rPr>
              <a:t> is ezt használja a zenék megjelenítéséhez és kezeléséhez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2F3ED4-484C-4F31-A5D5-9F7A18E6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0"/>
            <a:ext cx="6447079" cy="214902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F65B2DD-F54A-495F-88CB-22286AF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273" y="1012953"/>
            <a:ext cx="668331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7BD6C-3097-4DB3-BDF8-6AABF980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Továbbfejlesztési</a:t>
            </a:r>
            <a:r>
              <a:rPr lang="hu-HU" dirty="0"/>
              <a:t> </a:t>
            </a:r>
            <a:r>
              <a:rPr lang="hu-HU" sz="4000" dirty="0">
                <a:latin typeface="Palatino Linotype" panose="02040502050505030304" pitchFamily="18" charset="0"/>
              </a:rPr>
              <a:t>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819495-B31F-4DDC-9A01-268F1DF2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repeat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bombok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Playlistek</a:t>
            </a:r>
            <a:r>
              <a:rPr lang="hu-HU" dirty="0">
                <a:latin typeface="Palatino Linotype" panose="02040502050505030304" pitchFamily="18" charset="0"/>
              </a:rPr>
              <a:t> létrehozása,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Kedvencek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Felhőszinkronizáció és online zenehallgatás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Profil beállítások, profil kép beállítása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Közös zenehallgatás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Equalizer</a:t>
            </a:r>
            <a:r>
              <a:rPr lang="hu-HU" dirty="0">
                <a:latin typeface="Palatino Linotype" panose="02040502050505030304" pitchFamily="18" charset="0"/>
              </a:rPr>
              <a:t> a zene hangjának </a:t>
            </a:r>
            <a:r>
              <a:rPr lang="hu-HU" dirty="0" err="1">
                <a:latin typeface="Palatino Linotype" panose="02040502050505030304" pitchFamily="18" charset="0"/>
              </a:rPr>
              <a:t>testreszabására</a:t>
            </a:r>
            <a:endParaRPr lang="hu-HU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14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189</TotalTime>
  <Words>246</Words>
  <Application>Microsoft Office PowerPoint</Application>
  <PresentationFormat>Szélesvásznú</PresentationFormat>
  <Paragraphs>55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Palatino Linotype</vt:lpstr>
      <vt:lpstr>Égi</vt:lpstr>
      <vt:lpstr>Pulse Music Player</vt:lpstr>
      <vt:lpstr>Célkítűzés</vt:lpstr>
      <vt:lpstr>Bejelentkezés és Regisztráció</vt:lpstr>
      <vt:lpstr>Menüpontok és megjelenés</vt:lpstr>
      <vt:lpstr>LibRary FragmeNt</vt:lpstr>
      <vt:lpstr>Playing Fragment</vt:lpstr>
      <vt:lpstr>Media Notification</vt:lpstr>
      <vt:lpstr>MediaPlaybackservice</vt:lpstr>
      <vt:lpstr>Továbbfejlesztési lehetőségek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Music Player</dc:title>
  <dc:creator>Kevin Haszon</dc:creator>
  <cp:lastModifiedBy>Kevin Haszon</cp:lastModifiedBy>
  <cp:revision>64</cp:revision>
  <dcterms:created xsi:type="dcterms:W3CDTF">2025-04-06T11:27:12Z</dcterms:created>
  <dcterms:modified xsi:type="dcterms:W3CDTF">2025-04-06T14:36:35Z</dcterms:modified>
</cp:coreProperties>
</file>